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0" d="100"/>
          <a:sy n="80" d="100"/>
        </p:scale>
        <p:origin x="-1435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14AFF-ED1C-4D41-822A-076E743A000D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5B12-C42E-40A3-A07E-8D7AA69018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159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14AFF-ED1C-4D41-822A-076E743A000D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5B12-C42E-40A3-A07E-8D7AA69018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964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14AFF-ED1C-4D41-822A-076E743A000D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5B12-C42E-40A3-A07E-8D7AA69018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369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14AFF-ED1C-4D41-822A-076E743A000D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5B12-C42E-40A3-A07E-8D7AA69018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954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14AFF-ED1C-4D41-822A-076E743A000D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5B12-C42E-40A3-A07E-8D7AA69018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845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14AFF-ED1C-4D41-822A-076E743A000D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5B12-C42E-40A3-A07E-8D7AA69018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914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14AFF-ED1C-4D41-822A-076E743A000D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5B12-C42E-40A3-A07E-8D7AA69018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4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14AFF-ED1C-4D41-822A-076E743A000D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5B12-C42E-40A3-A07E-8D7AA69018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645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14AFF-ED1C-4D41-822A-076E743A000D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5B12-C42E-40A3-A07E-8D7AA69018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727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14AFF-ED1C-4D41-822A-076E743A000D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5B12-C42E-40A3-A07E-8D7AA69018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325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14AFF-ED1C-4D41-822A-076E743A000D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5B12-C42E-40A3-A07E-8D7AA69018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311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14AFF-ED1C-4D41-822A-076E743A000D}" type="datetimeFigureOut">
              <a:rPr lang="ru-RU" smtClean="0"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35B12-C42E-40A3-A07E-8D7AA69018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976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_SimplerBrk" pitchFamily="82" charset="-52"/>
              </a:rPr>
              <a:t>Запоминаем звук </a:t>
            </a:r>
            <a:r>
              <a:rPr lang="ru-RU" dirty="0" smtClean="0">
                <a:solidFill>
                  <a:srgbClr val="C00000"/>
                </a:solidFill>
                <a:latin typeface="a_SimplerBrk" pitchFamily="82" charset="-52"/>
              </a:rPr>
              <a:t>Р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_SimplerBrk" pitchFamily="82" charset="-52"/>
              </a:rPr>
              <a:t> в середине слова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a_SimplerBrk" pitchFamily="82" charset="-52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1"/>
          <a:stretch/>
        </p:blipFill>
        <p:spPr>
          <a:xfrm>
            <a:off x="2667000" y="2276872"/>
            <a:ext cx="3810000" cy="366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867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25492"/>
            <a:ext cx="2732782" cy="2872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060848"/>
            <a:ext cx="5338520" cy="364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606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36712"/>
            <a:ext cx="8149500" cy="5454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114940">
            <a:off x="3852634" y="1547340"/>
            <a:ext cx="5709320" cy="1143000"/>
          </a:xfrm>
        </p:spPr>
        <p:txBody>
          <a:bodyPr>
            <a:noAutofit/>
          </a:bodyPr>
          <a:lstStyle/>
          <a:p>
            <a:pPr algn="l"/>
            <a:r>
              <a:rPr lang="ru-RU" sz="7200" dirty="0" smtClean="0">
                <a:solidFill>
                  <a:srgbClr val="C00000"/>
                </a:solidFill>
                <a:latin typeface="a_SimplerBrk" pitchFamily="82" charset="-52"/>
              </a:rPr>
              <a:t>Молодец!</a:t>
            </a:r>
            <a:endParaRPr lang="ru-RU" sz="7200" dirty="0">
              <a:solidFill>
                <a:srgbClr val="C00000"/>
              </a:solidFill>
              <a:latin typeface="a_SimplerBrk" pitchFamily="82" charset="-5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38350"/>
            <a:ext cx="2548359" cy="3966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278728"/>
            <a:ext cx="1761399" cy="274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710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933"/>
          <a:stretch/>
        </p:blipFill>
        <p:spPr>
          <a:xfrm>
            <a:off x="232048" y="4530797"/>
            <a:ext cx="5715000" cy="179013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Спой вместе с Красной Шапочкой песенку «Почему медведь зимой спит?»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388" y="3429000"/>
            <a:ext cx="1786319" cy="2780928"/>
          </a:xfrm>
          <a:prstGeom prst="rect">
            <a:avLst/>
          </a:prstGeom>
        </p:spPr>
      </p:pic>
      <p:pic>
        <p:nvPicPr>
          <p:cNvPr id="4" name="medve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25" y="3746276"/>
            <a:ext cx="1242020" cy="9315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9093" y="1684546"/>
            <a:ext cx="270073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800000"/>
                </a:solidFill>
              </a:rPr>
              <a:t>Вместо слов пой различные слоги со звуком Р:</a:t>
            </a:r>
          </a:p>
          <a:p>
            <a:r>
              <a:rPr lang="ru-RU" sz="2000" b="1" dirty="0" smtClean="0">
                <a:solidFill>
                  <a:srgbClr val="800000"/>
                </a:solidFill>
              </a:rPr>
              <a:t>РА-РА-РА        РО-РО-РО</a:t>
            </a:r>
          </a:p>
          <a:p>
            <a:r>
              <a:rPr lang="ru-RU" sz="2000" b="1" dirty="0" smtClean="0">
                <a:solidFill>
                  <a:srgbClr val="800000"/>
                </a:solidFill>
              </a:rPr>
              <a:t>РЭ-РЭ-РЭ         РУ-РУ-РУ</a:t>
            </a:r>
          </a:p>
          <a:p>
            <a:r>
              <a:rPr lang="ru-RU" sz="2000" b="1" dirty="0" smtClean="0">
                <a:solidFill>
                  <a:srgbClr val="800000"/>
                </a:solidFill>
              </a:rPr>
              <a:t>РЫ-РЫ-РЫ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772816"/>
            <a:ext cx="4183742" cy="454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73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7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1052736"/>
            <a:ext cx="4125144" cy="331236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А теперь вместе с котёнком Мурой сосчитаем предметы, в которых есть звук Р.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58"/>
          <a:stretch/>
        </p:blipFill>
        <p:spPr>
          <a:xfrm>
            <a:off x="179512" y="859557"/>
            <a:ext cx="4883974" cy="513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528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25492"/>
            <a:ext cx="2732782" cy="2872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853427"/>
            <a:ext cx="4889708" cy="315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366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25492"/>
            <a:ext cx="2732782" cy="2872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204864"/>
            <a:ext cx="4952192" cy="331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141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25492"/>
            <a:ext cx="2732782" cy="2872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762" y="1916832"/>
            <a:ext cx="5764092" cy="3810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309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25492"/>
            <a:ext cx="2732782" cy="2872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132856"/>
            <a:ext cx="5472608" cy="352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341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25492"/>
            <a:ext cx="2732782" cy="2872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480" y="1556792"/>
            <a:ext cx="6108892" cy="399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62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25492"/>
            <a:ext cx="2732782" cy="2872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060848"/>
            <a:ext cx="5500824" cy="363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3286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49</Words>
  <Application>Microsoft Office PowerPoint</Application>
  <PresentationFormat>Экран (4:3)</PresentationFormat>
  <Paragraphs>8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Запоминаем звук Р в середине слова</vt:lpstr>
      <vt:lpstr>Спой вместе с Красной Шапочкой песенку «Почему медведь зимой спит?»</vt:lpstr>
      <vt:lpstr>А теперь вместе с котёнком Мурой сосчитаем предметы, в которых есть звук Р.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Молодец!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Запоминаем звук Р в середине слова</dc:title>
  <dc:creator>Пользователь Windows</dc:creator>
  <cp:lastModifiedBy>Пользователь Windows</cp:lastModifiedBy>
  <cp:revision>3</cp:revision>
  <dcterms:created xsi:type="dcterms:W3CDTF">2013-01-21T20:20:44Z</dcterms:created>
  <dcterms:modified xsi:type="dcterms:W3CDTF">2013-01-21T20:50:57Z</dcterms:modified>
</cp:coreProperties>
</file>