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7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5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7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0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3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8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2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7B8A-7A50-402A-B981-5D8B94F1ED4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7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57B8A-7A50-402A-B981-5D8B94F1ED4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740D9-A794-4960-A8C9-61782C11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6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_BraggaStars" pitchFamily="82" charset="-52"/>
              </a:rPr>
              <a:t>Учим звук Р в сочетании с –ТР-, -ДР-</a:t>
            </a:r>
            <a:endParaRPr lang="ru-RU" dirty="0">
              <a:solidFill>
                <a:srgbClr val="0070C0"/>
              </a:solidFill>
              <a:latin typeface="a_BraggaStars" pitchFamily="8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01" y="2060848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74" y="5580617"/>
            <a:ext cx="7010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На дворе трава, на траве дрова.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9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048672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a_BraggaStars" pitchFamily="82" charset="-52"/>
              </a:rPr>
              <a:t>Молодец !</a:t>
            </a:r>
            <a:endParaRPr lang="ru-RU" sz="6600" b="1" dirty="0">
              <a:solidFill>
                <a:srgbClr val="0070C0"/>
              </a:solidFill>
              <a:latin typeface="a_BraggaStars" pitchFamily="82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844824"/>
            <a:ext cx="3816424" cy="357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12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29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Спой песенку вместе с котом </a:t>
            </a:r>
            <a:r>
              <a:rPr lang="ru-RU" sz="3200" b="1" dirty="0" err="1" smtClean="0">
                <a:solidFill>
                  <a:srgbClr val="C00000"/>
                </a:solidFill>
              </a:rPr>
              <a:t>Матроскиным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«Голубой вагон»…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03677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628799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Вместо слов пой слоги со звуком –Р- </a:t>
            </a:r>
          </a:p>
          <a:p>
            <a:endParaRPr lang="ru-RU" dirty="0" smtClean="0"/>
          </a:p>
          <a:p>
            <a:r>
              <a:rPr lang="ru-RU" dirty="0" smtClean="0"/>
              <a:t>Та-</a:t>
            </a:r>
            <a:r>
              <a:rPr lang="ru-RU" dirty="0" err="1" smtClean="0"/>
              <a:t>ра</a:t>
            </a:r>
            <a:r>
              <a:rPr lang="ru-RU" dirty="0" smtClean="0"/>
              <a:t>-</a:t>
            </a:r>
            <a:r>
              <a:rPr lang="ru-RU" dirty="0" err="1" smtClean="0"/>
              <a:t>ра</a:t>
            </a:r>
            <a:endParaRPr lang="ru-RU" dirty="0" smtClean="0"/>
          </a:p>
          <a:p>
            <a:r>
              <a:rPr lang="ru-RU" dirty="0" smtClean="0"/>
              <a:t>То-</a:t>
            </a:r>
            <a:r>
              <a:rPr lang="ru-RU" dirty="0" err="1" smtClean="0"/>
              <a:t>ро</a:t>
            </a:r>
            <a:r>
              <a:rPr lang="ru-RU" dirty="0" smtClean="0"/>
              <a:t>-</a:t>
            </a:r>
            <a:r>
              <a:rPr lang="ru-RU" dirty="0" err="1" smtClean="0"/>
              <a:t>ро</a:t>
            </a:r>
            <a:endParaRPr lang="ru-RU" dirty="0" smtClean="0"/>
          </a:p>
          <a:p>
            <a:r>
              <a:rPr lang="ru-RU" dirty="0" smtClean="0"/>
              <a:t>Ту-</a:t>
            </a:r>
            <a:r>
              <a:rPr lang="ru-RU" dirty="0" err="1" smtClean="0"/>
              <a:t>ру</a:t>
            </a:r>
            <a:r>
              <a:rPr lang="ru-RU" dirty="0" smtClean="0"/>
              <a:t>-</a:t>
            </a:r>
            <a:r>
              <a:rPr lang="ru-RU" dirty="0" err="1" smtClean="0"/>
              <a:t>ру</a:t>
            </a:r>
            <a:endParaRPr lang="ru-RU" dirty="0" smtClean="0"/>
          </a:p>
          <a:p>
            <a:r>
              <a:rPr lang="ru-RU" dirty="0" smtClean="0"/>
              <a:t>Ты-</a:t>
            </a:r>
            <a:r>
              <a:rPr lang="ru-RU" dirty="0" err="1" smtClean="0"/>
              <a:t>ры</a:t>
            </a:r>
            <a:r>
              <a:rPr lang="ru-RU" dirty="0" smtClean="0"/>
              <a:t>-</a:t>
            </a:r>
            <a:r>
              <a:rPr lang="ru-RU" dirty="0" err="1" smtClean="0"/>
              <a:t>ры</a:t>
            </a:r>
            <a:endParaRPr lang="ru-RU" dirty="0" smtClean="0"/>
          </a:p>
          <a:p>
            <a:r>
              <a:rPr lang="ru-RU" dirty="0" smtClean="0"/>
              <a:t>Тэ-</a:t>
            </a:r>
            <a:r>
              <a:rPr lang="ru-RU" dirty="0" err="1" smtClean="0"/>
              <a:t>рэ</a:t>
            </a:r>
            <a:r>
              <a:rPr lang="ru-RU" dirty="0" smtClean="0"/>
              <a:t>-</a:t>
            </a:r>
            <a:r>
              <a:rPr lang="ru-RU" dirty="0" err="1" smtClean="0"/>
              <a:t>рэ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2182797"/>
            <a:ext cx="11844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Тра-та-та</a:t>
            </a:r>
          </a:p>
          <a:p>
            <a:r>
              <a:rPr lang="ru-RU" dirty="0" err="1" smtClean="0"/>
              <a:t>Тро</a:t>
            </a:r>
            <a:r>
              <a:rPr lang="ru-RU" dirty="0" smtClean="0"/>
              <a:t>-то-то</a:t>
            </a:r>
          </a:p>
          <a:p>
            <a:r>
              <a:rPr lang="ru-RU" dirty="0" smtClean="0"/>
              <a:t>Тру-ту-ту</a:t>
            </a:r>
          </a:p>
          <a:p>
            <a:r>
              <a:rPr lang="ru-RU" dirty="0" err="1" smtClean="0"/>
              <a:t>Тры</a:t>
            </a:r>
            <a:r>
              <a:rPr lang="ru-RU" dirty="0" smtClean="0"/>
              <a:t>-ты-ты</a:t>
            </a:r>
          </a:p>
          <a:p>
            <a:r>
              <a:rPr lang="ru-RU" dirty="0" err="1" smtClean="0"/>
              <a:t>Трэ</a:t>
            </a:r>
            <a:r>
              <a:rPr lang="ru-RU" dirty="0" smtClean="0"/>
              <a:t>-тэ-тэ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6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1700808"/>
            <a:ext cx="2404106" cy="38610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7" y="1800758"/>
            <a:ext cx="2592288" cy="24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33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00808"/>
            <a:ext cx="1800201" cy="16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906" r="2607" b="12375"/>
          <a:stretch/>
        </p:blipFill>
        <p:spPr bwMode="auto">
          <a:xfrm>
            <a:off x="2156471" y="1340768"/>
            <a:ext cx="6943729" cy="46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68839"/>
            <a:ext cx="2320321" cy="232032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1844824"/>
            <a:ext cx="2448272" cy="3456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85" y="1868438"/>
            <a:ext cx="2690323" cy="2568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2401" y="4615845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Драчуны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66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00808"/>
            <a:ext cx="1800201" cy="16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906" r="2607" b="12375"/>
          <a:stretch/>
        </p:blipFill>
        <p:spPr bwMode="auto">
          <a:xfrm>
            <a:off x="2156471" y="1340768"/>
            <a:ext cx="6943729" cy="46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1844824"/>
            <a:ext cx="2448272" cy="3456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62401" y="461584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Дрова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61" y="1844824"/>
            <a:ext cx="2794340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90928"/>
            <a:ext cx="1871906" cy="220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09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00808"/>
            <a:ext cx="1800201" cy="16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906" r="2607" b="12375"/>
          <a:stretch/>
        </p:blipFill>
        <p:spPr bwMode="auto">
          <a:xfrm>
            <a:off x="2156471" y="1340768"/>
            <a:ext cx="6943729" cy="46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1844824"/>
            <a:ext cx="2448272" cy="3456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62401" y="4615845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Трава 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011310"/>
            <a:ext cx="2585487" cy="2497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26" y="2132856"/>
            <a:ext cx="278729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4509120"/>
            <a:ext cx="11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Тропинка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94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00808"/>
            <a:ext cx="1800201" cy="16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906" r="2607" b="12375"/>
          <a:stretch/>
        </p:blipFill>
        <p:spPr bwMode="auto">
          <a:xfrm>
            <a:off x="2156471" y="1340768"/>
            <a:ext cx="6943729" cy="46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1844824"/>
            <a:ext cx="2448272" cy="3456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62401" y="4615845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Трава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60232" y="4509120"/>
            <a:ext cx="11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Тропинка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35" y="1772816"/>
            <a:ext cx="5715000" cy="3854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994" y="3815437"/>
            <a:ext cx="208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Волшебная страна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05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00808"/>
            <a:ext cx="1800201" cy="16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906" r="2607" b="12375"/>
          <a:stretch/>
        </p:blipFill>
        <p:spPr bwMode="auto">
          <a:xfrm>
            <a:off x="2156471" y="1340768"/>
            <a:ext cx="6943729" cy="46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1844824"/>
            <a:ext cx="2448272" cy="3456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62401" y="4615845"/>
            <a:ext cx="89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Астра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04248" y="4615845"/>
            <a:ext cx="68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Утро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37" y="1966855"/>
            <a:ext cx="2547598" cy="2547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639391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Матроскин</a:t>
            </a:r>
            <a:r>
              <a:rPr lang="ru-RU" sz="2800" b="1" dirty="0" smtClean="0">
                <a:solidFill>
                  <a:srgbClr val="C00000"/>
                </a:solidFill>
              </a:rPr>
              <a:t> сочиняет сказку.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Какие герои и предметы встретятся в его сказке?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00808"/>
            <a:ext cx="1800201" cy="16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5906" r="2607" b="12375"/>
          <a:stretch/>
        </p:blipFill>
        <p:spPr bwMode="auto">
          <a:xfrm>
            <a:off x="2156471" y="1340768"/>
            <a:ext cx="6943729" cy="46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71800" y="1844824"/>
            <a:ext cx="2448272" cy="3456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62401" y="4615845"/>
            <a:ext cx="132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Ватрушка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04248" y="461584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Завтрак 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8"/>
          <a:stretch/>
        </p:blipFill>
        <p:spPr bwMode="auto">
          <a:xfrm>
            <a:off x="2771800" y="2328039"/>
            <a:ext cx="2619375" cy="1862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44596"/>
            <a:ext cx="2919606" cy="1946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066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92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Учим звук Р в сочетании с –ТР-, -ДР-</vt:lpstr>
      <vt:lpstr>Спой песенку вместе с котом Матроскиным «Голубой вагон»…</vt:lpstr>
      <vt:lpstr>Кот Матроскин сочиняет сказку. Какие герои и предметы встретятся в его сказке? </vt:lpstr>
      <vt:lpstr>Кот Матроскин сочиняет сказку. Какие герои и предметы встретятся в его сказке? </vt:lpstr>
      <vt:lpstr>Кот Матроскин сочиняет сказку. Какие герои и предметы встретятся в его сказке? </vt:lpstr>
      <vt:lpstr>Кот Матроскин сочиняет сказку. Какие герои и предметы встретятся в его сказке? </vt:lpstr>
      <vt:lpstr>Кот Матроскин сочиняет сказку. Какие герои и предметы встретятся в его сказке? </vt:lpstr>
      <vt:lpstr>Кот Матроскин сочиняет сказку. Какие герои и предметы встретятся в его сказке? </vt:lpstr>
      <vt:lpstr>Кот Матроскин сочиняет сказку. Какие герои и предметы встретятся в его сказке? </vt:lpstr>
      <vt:lpstr>Молодец 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звук Р в сочетании с –ТР-, -ДР-</dc:title>
  <dc:creator>Пользователь Windows</dc:creator>
  <cp:lastModifiedBy>user</cp:lastModifiedBy>
  <cp:revision>7</cp:revision>
  <dcterms:created xsi:type="dcterms:W3CDTF">2013-01-19T18:45:27Z</dcterms:created>
  <dcterms:modified xsi:type="dcterms:W3CDTF">2018-03-17T15:12:06Z</dcterms:modified>
</cp:coreProperties>
</file>